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UZM3HXbnD4NnNyqQnbTWL3GT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ázok, na ktorom je text, logo&#10;&#10;Automaticky generovaný popis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262"/>
            <a:ext cx="12179300" cy="6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262"/>
            <a:ext cx="12179299" cy="6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2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625" y="5393100"/>
            <a:ext cx="4360751" cy="11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2023-06-05T17:13:02Z</dcterms:created>
  <dc:creator>Microsoft Office User</dc:creator>
</cp:coreProperties>
</file>